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embeddedFontLst>
    <p:embeddedFont>
      <p:font typeface="Inter" panose="020B0604020202020204" charset="0"/>
      <p:regular r:id="rId6"/>
    </p:embeddedFont>
    <p:embeddedFont>
      <p:font typeface="Inter Bold" panose="020B0604020202020204" charset="0"/>
      <p:regular r:id="rId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9872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22896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A+ Electrik SH.P.K.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60004"/>
            <a:ext cx="357299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4950BC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Electrical Engineering &amp; Energy Solutions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1839888"/>
            <a:ext cx="8151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A+ Electrik SH.P.K. është një kompani kosovare e specializuar në inxhinieri elektrike, instalime dhe zgjidhje energjetike moderne. Themeluar në vitin </a:t>
            </a: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2021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dhe me seli në Prishtinë, kompania shërben sektorin rezidencial, komercial dhe industrial me standarde të larta profesionale. Nën drejtimin e </a:t>
            </a: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Arbnor Lekaj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A+ Electrik synon të jetë partneri më i besueshëm për projektimin, instalimin dhe mirëmbajtjen e infrastrukturës elektrike në Kosovë dhe rajon.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06822" y="2773263"/>
            <a:ext cx="4103191" cy="1347267"/>
          </a:xfrm>
          <a:prstGeom prst="roundRect">
            <a:avLst>
              <a:gd name="adj" fmla="val 6629"/>
            </a:avLst>
          </a:prstGeom>
          <a:solidFill>
            <a:srgbClr val="4950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30796" y="2897237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Misioni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796" y="3215060"/>
            <a:ext cx="385524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Të ofrojmë zgjidhje profesionale dhe inovative në fushën e energjisë dhe instalimeve elektrike, duke garantuar standarde të larta të sigurisë, performancës dhe qëndrueshmërisë për çdo klient.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728046" y="2897237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Vizioni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28046" y="3215060"/>
            <a:ext cx="3924598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Të bëhemi një nga kompanitë lider në Kosovë dhe rajon në fushën e inxhinierisë elektrike, energjisë së ripërtëritshme dhe teknologjive moderne energjetike.</a:t>
            </a:r>
            <a:endParaRPr lang="en-US" sz="950" dirty="0"/>
          </a:p>
        </p:txBody>
      </p:sp>
      <p:pic>
        <p:nvPicPr>
          <p:cNvPr id="10" name="Picture 9" descr="No photo description available.">
            <a:extLst>
              <a:ext uri="{FF2B5EF4-FFF2-40B4-BE49-F238E27FC236}">
                <a16:creationId xmlns:a16="http://schemas.microsoft.com/office/drawing/2014/main" id="{091A6B06-F5DC-C01D-AF14-D4F86FFA5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451" y="12284"/>
            <a:ext cx="950256" cy="8585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26765"/>
            <a:ext cx="3461445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Shërbimet Kryesore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96119" y="1035025"/>
            <a:ext cx="8608963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A+ Electrik ofron një gamë të gjerë shërbimesh profesionale që mbulojnë të gjitha fazat e projektit elektrik — nga koncepti deri te mirëmbajtja.</a:t>
            </a:r>
            <a:endParaRPr lang="en-US" sz="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355154"/>
            <a:ext cx="1118667" cy="69138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192015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Instalime Elektrike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96119" y="2449562"/>
            <a:ext cx="1928813" cy="113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Instalime për objekte banimi, komerciale dhe industriale. Panele elektrike, sisteme ndriçimi, instalime të tensionit të ulët dhe komisionim i plotë i sistemeve.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411" y="1355154"/>
            <a:ext cx="1118667" cy="69138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570411" y="2192015"/>
            <a:ext cx="1721867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Inxhinieri &amp; Konsulencë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2570411" y="2449562"/>
            <a:ext cx="1928813" cy="946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Projektim i sistemeve elektrike, konsulencë teknike, mbikëqyrje profesionale, analiza e konsumit energjetik dhe hartimi i dokumentacionit të plotë teknik.</a:t>
            </a:r>
            <a:endParaRPr lang="en-US" sz="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703" y="1355154"/>
            <a:ext cx="1118667" cy="69138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644703" y="2192015"/>
            <a:ext cx="184799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Energjia e Ripërtëritshme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4644703" y="2449562"/>
            <a:ext cx="1928813" cy="113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Sisteme fotovoltaike (Solar PV), projektim dhe instalim i sistemeve solare hibride dhe off-grid, sisteme me bateri për ruajtjen e energjisë dhe monitorim kontinues.</a:t>
            </a:r>
            <a:endParaRPr lang="en-US" sz="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8995" y="1355154"/>
            <a:ext cx="1118741" cy="69138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718995" y="2192015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Tregti &amp; Furnizim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6718995" y="2449562"/>
            <a:ext cx="1928887" cy="946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Furnizim me pajisje elektrike, elektronike, hidraulike dhe të ngrohjes. Materiale dhe komponentë cilësorë për projekte energjetike dhe industriale.</a:t>
            </a:r>
            <a:endParaRPr lang="en-US" sz="900" dirty="0"/>
          </a:p>
        </p:txBody>
      </p:sp>
      <p:sp>
        <p:nvSpPr>
          <p:cNvPr id="16" name="Shape 10"/>
          <p:cNvSpPr/>
          <p:nvPr/>
        </p:nvSpPr>
        <p:spPr>
          <a:xfrm>
            <a:off x="496119" y="3715866"/>
            <a:ext cx="4017690" cy="442243"/>
          </a:xfrm>
          <a:prstGeom prst="roundRect">
            <a:avLst>
              <a:gd name="adj" fmla="val 1141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620985" y="3840733"/>
            <a:ext cx="1915269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⚡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Infrastrukturë Elektrike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4630192" y="3715866"/>
            <a:ext cx="4017690" cy="442243"/>
          </a:xfrm>
          <a:prstGeom prst="roundRect">
            <a:avLst>
              <a:gd name="adj" fmla="val 1141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4755059" y="3840733"/>
            <a:ext cx="1555403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🏗️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Ndërtim &amp; Industri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496119" y="4274493"/>
            <a:ext cx="4017690" cy="442243"/>
          </a:xfrm>
          <a:prstGeom prst="roundRect">
            <a:avLst>
              <a:gd name="adj" fmla="val 1141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5"/>
          <p:cNvSpPr/>
          <p:nvPr/>
        </p:nvSpPr>
        <p:spPr>
          <a:xfrm>
            <a:off x="620985" y="4399359"/>
            <a:ext cx="1983432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☀️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Energji e Ripërtëritshme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4630192" y="4274493"/>
            <a:ext cx="4017690" cy="442243"/>
          </a:xfrm>
          <a:prstGeom prst="roundRect">
            <a:avLst>
              <a:gd name="adj" fmla="val 11413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7"/>
          <p:cNvSpPr/>
          <p:nvPr/>
        </p:nvSpPr>
        <p:spPr>
          <a:xfrm>
            <a:off x="4755059" y="4399359"/>
            <a:ext cx="2276326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🏢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Objekte Publike &amp; Komunale</a:t>
            </a:r>
            <a:endParaRPr lang="en-US" sz="1150" dirty="0"/>
          </a:p>
        </p:txBody>
      </p:sp>
      <p:pic>
        <p:nvPicPr>
          <p:cNvPr id="25" name="Picture 24" descr="No photo description available.">
            <a:extLst>
              <a:ext uri="{FF2B5EF4-FFF2-40B4-BE49-F238E27FC236}">
                <a16:creationId xmlns:a16="http://schemas.microsoft.com/office/drawing/2014/main" id="{388C0966-72C9-D37C-A6A5-6ED4B25508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525" y="4829271"/>
            <a:ext cx="283027" cy="2557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-1"/>
            <a:ext cx="3429000" cy="49557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357708"/>
            <a:ext cx="3688110" cy="302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Pse të Zgjidhni A+ Electrik?</a:t>
            </a:r>
            <a:endParaRPr lang="en-US" sz="1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831" y="774129"/>
            <a:ext cx="4737050" cy="6952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0156" y="885304"/>
            <a:ext cx="1789584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Ekip Profesional &amp; i Certifikuar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650156" y="1082129"/>
            <a:ext cx="4457551" cy="276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Stafi ynë i kualifikuar sjell ekspertizë të thellë teknike dhe njohuri të standardeve ndërkombëtare të sigurisë elektrike.</a:t>
            </a:r>
            <a:endParaRPr lang="en-US" sz="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831" y="1545059"/>
            <a:ext cx="4737050" cy="69525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50156" y="1656234"/>
            <a:ext cx="1537990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Zgjidhje të Personalizuara</a:t>
            </a:r>
            <a:endParaRPr lang="en-US" sz="950" dirty="0"/>
          </a:p>
        </p:txBody>
      </p:sp>
      <p:sp>
        <p:nvSpPr>
          <p:cNvPr id="9" name="Text 4"/>
          <p:cNvSpPr/>
          <p:nvPr/>
        </p:nvSpPr>
        <p:spPr>
          <a:xfrm>
            <a:off x="650156" y="1853059"/>
            <a:ext cx="4457551" cy="276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Çdo projekt trajtohet individualisht — ne analizojmë nevojat specifike të klientit dhe ofrojmë zgjidhjen më të përshtatshme dhe kosto-efektive.</a:t>
            </a:r>
            <a:endParaRPr lang="en-US" sz="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831" y="2315989"/>
            <a:ext cx="4737050" cy="69525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50156" y="2427163"/>
            <a:ext cx="1870472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Teknologji Moderne &amp; Efikasitet</a:t>
            </a:r>
            <a:endParaRPr lang="en-US" sz="950" dirty="0"/>
          </a:p>
        </p:txBody>
      </p:sp>
      <p:sp>
        <p:nvSpPr>
          <p:cNvPr id="12" name="Text 6"/>
          <p:cNvSpPr/>
          <p:nvPr/>
        </p:nvSpPr>
        <p:spPr>
          <a:xfrm>
            <a:off x="650156" y="2623989"/>
            <a:ext cx="4457551" cy="276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Përdorim teknologjitë më të avancuara të disponueshme, duke garantuar performancë të lartë dhe ulje të konsumit energjetik afatgjatë.</a:t>
            </a:r>
            <a:endParaRPr lang="en-US" sz="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831" y="3086919"/>
            <a:ext cx="4737050" cy="69525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50156" y="3198093"/>
            <a:ext cx="2004120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Mbështetje Teknike &amp; Mirëmbajtje</a:t>
            </a:r>
            <a:endParaRPr lang="en-US" sz="950" dirty="0"/>
          </a:p>
        </p:txBody>
      </p:sp>
      <p:sp>
        <p:nvSpPr>
          <p:cNvPr id="15" name="Text 8"/>
          <p:cNvSpPr/>
          <p:nvPr/>
        </p:nvSpPr>
        <p:spPr>
          <a:xfrm>
            <a:off x="650156" y="3394918"/>
            <a:ext cx="4457551" cy="276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Partneriteti ynë me klientin nuk përfundon me instalimin — ofrojmë mbështetje të vazhdueshme, monitorim dhe mirëmbajtje proaktive të sistemeve.</a:t>
            </a:r>
            <a:endParaRPr lang="en-US" sz="750" dirty="0"/>
          </a:p>
        </p:txBody>
      </p:sp>
      <p:sp>
        <p:nvSpPr>
          <p:cNvPr id="16" name="Shape 9"/>
          <p:cNvSpPr/>
          <p:nvPr/>
        </p:nvSpPr>
        <p:spPr>
          <a:xfrm>
            <a:off x="496119" y="3867299"/>
            <a:ext cx="4722763" cy="833363"/>
          </a:xfrm>
          <a:prstGeom prst="roundRect">
            <a:avLst>
              <a:gd name="adj" fmla="val 4884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06" y="3980259"/>
            <a:ext cx="151358" cy="121072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841251" y="3967163"/>
            <a:ext cx="1668587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 Kontaktoni</a:t>
            </a:r>
            <a:endParaRPr lang="en-US" sz="950" dirty="0"/>
          </a:p>
        </p:txBody>
      </p:sp>
      <p:sp>
        <p:nvSpPr>
          <p:cNvPr id="19" name="Text 11"/>
          <p:cNvSpPr/>
          <p:nvPr/>
        </p:nvSpPr>
        <p:spPr>
          <a:xfrm>
            <a:off x="841251" y="4194274"/>
            <a:ext cx="4280743" cy="414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📍 Rruga Muharrem Fejza, Objekti 1, Lokali 1-1, Prishtinë, Kosovë  |  👤 Drejtor Menaxhues: </a:t>
            </a:r>
            <a:r>
              <a:rPr lang="en-US" sz="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Arbnor Lekaj</a:t>
            </a:r>
            <a:endParaRPr lang="en-US" sz="750" dirty="0"/>
          </a:p>
          <a:p>
            <a:pPr>
              <a:lnSpc>
                <a:spcPct val="119000"/>
              </a:lnSpc>
            </a:pPr>
            <a:r>
              <a:rPr lang="en-US" sz="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📧 aelectricshpk@gmail.com|  🌐 www.apluselectrik.com</a:t>
            </a:r>
            <a:endParaRPr lang="en-US" sz="750" dirty="0"/>
          </a:p>
        </p:txBody>
      </p:sp>
      <p:pic>
        <p:nvPicPr>
          <p:cNvPr id="21" name="Picture 20" descr="No photo description available.">
            <a:extLst>
              <a:ext uri="{FF2B5EF4-FFF2-40B4-BE49-F238E27FC236}">
                <a16:creationId xmlns:a16="http://schemas.microsoft.com/office/drawing/2014/main" id="{D4B7BBCA-339E-397F-CEC0-D15B2D0B1E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2525" y="4829271"/>
            <a:ext cx="283027" cy="2557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442</Words>
  <Application>Microsoft Office PowerPoint</Application>
  <PresentationFormat>On-screen Show (16:9)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Inter Bold</vt:lpstr>
      <vt:lpstr>Inter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Astrit Rexhaj</cp:lastModifiedBy>
  <cp:revision>3</cp:revision>
  <dcterms:created xsi:type="dcterms:W3CDTF">2026-06-15T13:51:00Z</dcterms:created>
  <dcterms:modified xsi:type="dcterms:W3CDTF">2026-06-15T14:06:28Z</dcterms:modified>
</cp:coreProperties>
</file>