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5143500" cy="9144000"/>
  <p:embeddedFontLst>
    <p:embeddedFont>
      <p:font typeface="Inter" panose="020B0604020202020204" charset="0"/>
      <p:regular r:id="rId6"/>
    </p:embeddedFont>
    <p:embeddedFont>
      <p:font typeface="Inter Bold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8683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upport@alfasolar-ks.com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://www.alfasolar-ks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@alfasolar-ks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hyperlink" Target="http://www.alfasolar-k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647676"/>
            <a:ext cx="3558332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Alfa Solar Energy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96119" y="2221260"/>
            <a:ext cx="472276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Kompani private në sektorin e energjisë së ripërtërishme, e specializuar në sistemet fotovoltaike (PV). Alfa Solar Energy ofron shërbime të integruara: dizajnim, instalim, mirëmbajtje dhe furnizim me produkte për sektorët e </a:t>
            </a:r>
            <a:r>
              <a:rPr lang="en-US" sz="9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energjisë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9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solare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inxhinierisë elektrike dhe telekomunikacionit.</a:t>
            </a:r>
            <a:endParaRPr lang="en-US" sz="950" dirty="0"/>
          </a:p>
        </p:txBody>
      </p:sp>
      <p:pic>
        <p:nvPicPr>
          <p:cNvPr id="5" name="Image 1" descr="preencode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119" y="3154635"/>
            <a:ext cx="990749" cy="341114"/>
          </a:xfrm>
          <a:prstGeom prst="rect">
            <a:avLst/>
          </a:prstGeom>
        </p:spPr>
      </p:pic>
      <p:pic>
        <p:nvPicPr>
          <p:cNvPr id="6" name="Image 2" descr="preencoded.png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8854" y="3154635"/>
            <a:ext cx="1090613" cy="341114"/>
          </a:xfrm>
          <a:prstGeom prst="rect">
            <a:avLst/>
          </a:prstGeom>
        </p:spPr>
      </p:pic>
      <p:pic>
        <p:nvPicPr>
          <p:cNvPr id="7" name="Image 46">
            <a:extLst>
              <a:ext uri="{FF2B5EF4-FFF2-40B4-BE49-F238E27FC236}">
                <a16:creationId xmlns:a16="http://schemas.microsoft.com/office/drawing/2014/main" id="{99E686B6-7C2C-6A9E-4A1E-A8FC9DD4D367}"/>
              </a:ext>
            </a:extLst>
          </p:cNvPr>
          <p:cNvPicPr>
            <a:picLocks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88054" y="64005"/>
            <a:ext cx="1350962" cy="6789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454646"/>
            <a:ext cx="6429524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Ekspertizë, Qëndrueshmëri &amp; Inovacion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2090217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ndërtuar mbi ekspertizë ndërkombëtare, Alfa Solar Energy operon si në tregun vendor të Kosovës ashtu edhe në projekte ndërkombëtare, duke kontribuar në zhvillimin e zgjidhjeve të qëndrueshme për prodhimin e energjisë së pastër.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2626668"/>
            <a:ext cx="310083" cy="3100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1206" y="2626668"/>
            <a:ext cx="1575271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Sisteme Fotovoltaike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961206" y="2894930"/>
            <a:ext cx="2148780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Dizajnim dhe implementim profesional i sistemeve PV me qasje të avancuar teknike.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4991" y="2626668"/>
            <a:ext cx="310083" cy="31008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730079" y="2626668"/>
            <a:ext cx="1970559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Qëndrueshmëri Mjedisore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3730079" y="2894930"/>
            <a:ext cx="2148855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Mbështetje aktive për reduktimin e emetimeve të CO₂ dhe përmirësimin e efiçiencës energjetike.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33939" y="2626668"/>
            <a:ext cx="310083" cy="31008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499027" y="2626668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Fuqizimi i Gruas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499027" y="2894930"/>
            <a:ext cx="214885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Ndër kompanitë e para në pronësi të gruas në sektorin energjetik të Kosovës, me angazhim të fortë ndaj inovacionit dhe lidershipit.</a:t>
            </a:r>
            <a:endParaRPr lang="en-US" sz="950" dirty="0"/>
          </a:p>
        </p:txBody>
      </p:sp>
      <p:pic>
        <p:nvPicPr>
          <p:cNvPr id="13" name="Image 46">
            <a:extLst>
              <a:ext uri="{FF2B5EF4-FFF2-40B4-BE49-F238E27FC236}">
                <a16:creationId xmlns:a16="http://schemas.microsoft.com/office/drawing/2014/main" id="{4826C770-C8B1-7680-B5B5-92DF21BB42B0}"/>
              </a:ext>
            </a:extLst>
          </p:cNvPr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47982" y="4825094"/>
            <a:ext cx="636816" cy="1959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175742"/>
            <a:ext cx="3558332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Na Kontaktoni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811313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Alfa Solar Energy është e gatshme t'ju ndihmojë me çdo nevojë në fushën e </a:t>
            </a:r>
            <a:r>
              <a:rPr lang="en-US" sz="9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energjisë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9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solare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Na gjeni në Prishtinë ose na kontaktoni drejtpërdrejt.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96119" y="2347764"/>
            <a:ext cx="4013895" cy="748010"/>
          </a:xfrm>
          <a:prstGeom prst="roundRect">
            <a:avLst>
              <a:gd name="adj" fmla="val 6965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34380" y="2486025"/>
            <a:ext cx="1550566" cy="19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📍</a:t>
            </a: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Adresa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34380" y="2759050"/>
            <a:ext cx="3737372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Prishtinë, Rruga Shaqir Igrishta, Ban. II nr 32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4633987" y="2347764"/>
            <a:ext cx="4013895" cy="748010"/>
          </a:xfrm>
          <a:prstGeom prst="roundRect">
            <a:avLst>
              <a:gd name="adj" fmla="val 6965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772248" y="2486025"/>
            <a:ext cx="1550566" cy="19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📞</a:t>
            </a: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Telefon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772248" y="2759050"/>
            <a:ext cx="3737372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+383 (0) 49 676 387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96119" y="3219748"/>
            <a:ext cx="4013895" cy="748010"/>
          </a:xfrm>
          <a:prstGeom prst="roundRect">
            <a:avLst>
              <a:gd name="adj" fmla="val 6965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34380" y="3358009"/>
            <a:ext cx="1550566" cy="19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✉️</a:t>
            </a: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E-mail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4380" y="3631034"/>
            <a:ext cx="3737372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u="sng" dirty="0">
                <a:solidFill>
                  <a:srgbClr val="4950BC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support@alfasolar-ks.com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633987" y="3219748"/>
            <a:ext cx="4013895" cy="748010"/>
          </a:xfrm>
          <a:prstGeom prst="roundRect">
            <a:avLst>
              <a:gd name="adj" fmla="val 6965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772248" y="3358009"/>
            <a:ext cx="1550566" cy="19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🌐</a:t>
            </a: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Website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72248" y="3631034"/>
            <a:ext cx="3737372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u="sng" dirty="0">
                <a:solidFill>
                  <a:srgbClr val="4950BC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www.alfasolar-ks.com</a:t>
            </a:r>
            <a:endParaRPr lang="en-US" sz="950" dirty="0"/>
          </a:p>
        </p:txBody>
      </p:sp>
      <p:pic>
        <p:nvPicPr>
          <p:cNvPr id="16" name="Image 46">
            <a:extLst>
              <a:ext uri="{FF2B5EF4-FFF2-40B4-BE49-F238E27FC236}">
                <a16:creationId xmlns:a16="http://schemas.microsoft.com/office/drawing/2014/main" id="{CDBE5BD0-C93E-7FBC-4474-D1EE98CD320F}"/>
              </a:ext>
            </a:extLst>
          </p:cNvPr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47982" y="4825094"/>
            <a:ext cx="636816" cy="19594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216</Words>
  <Application>Microsoft Office PowerPoint</Application>
  <PresentationFormat>On-screen Show (16:9)</PresentationFormat>
  <Paragraphs>23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Inter</vt:lpstr>
      <vt:lpstr>Arial</vt:lpstr>
      <vt:lpstr>Inter Bold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Eliesa Mavraj</cp:lastModifiedBy>
  <cp:revision>4</cp:revision>
  <dcterms:created xsi:type="dcterms:W3CDTF">2026-06-01T11:15:01Z</dcterms:created>
  <dcterms:modified xsi:type="dcterms:W3CDTF">2026-06-02T12:46:08Z</dcterms:modified>
</cp:coreProperties>
</file>