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180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8286" y="752910"/>
            <a:ext cx="3316039" cy="357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ELEN ENERGY</a:t>
            </a: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338286" y="1122004"/>
            <a:ext cx="4800302" cy="70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Kompania lider e energjisë në Evropën Juglindore — me mbi </a:t>
            </a:r>
            <a:r>
              <a:rPr lang="en-US" sz="9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34 vjet përvojë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në treg, Elen Energy ofron zgjidhje të integruara dhe inovative për energjinë e rinovueshme,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efiçencën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energjisë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dhe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infrastrukturën e qëndrueshme për klientët industrialë dhe komercialë.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338286" y="1943908"/>
            <a:ext cx="4800302" cy="655886"/>
          </a:xfrm>
          <a:prstGeom prst="roundRect">
            <a:avLst>
              <a:gd name="adj" fmla="val 732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57348" y="2062970"/>
            <a:ext cx="14294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34+ Vjet Përvojë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348" y="2304890"/>
            <a:ext cx="4562177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Prezencë e konsoliduar dhe e besuar në tregun energjetik të Evropës Juglindore.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338286" y="2705164"/>
            <a:ext cx="4800302" cy="831726"/>
          </a:xfrm>
          <a:prstGeom prst="roundRect">
            <a:avLst>
              <a:gd name="adj" fmla="val 5775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57348" y="2824226"/>
            <a:ext cx="14294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Kontraktor EPC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57348" y="3066146"/>
            <a:ext cx="4562177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Inxhinieri, Prokurim dhe Ndërtim — të gjitha nën një çati, nga koncepti deri tek dorëzimi.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338286" y="3642260"/>
            <a:ext cx="4800302" cy="655886"/>
          </a:xfrm>
          <a:prstGeom prst="roundRect">
            <a:avLst>
              <a:gd name="adj" fmla="val 732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57348" y="3761322"/>
            <a:ext cx="1495053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Zgjidhje të Integruara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57348" y="4003243"/>
            <a:ext cx="4562177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Sisteme solare, BESS, mikrorrjete, infrastrukturë EV dhe menaxhim energjetik.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338286" y="4403516"/>
            <a:ext cx="4800302" cy="655886"/>
          </a:xfrm>
          <a:prstGeom prst="roundRect">
            <a:avLst>
              <a:gd name="adj" fmla="val 732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57348" y="4522578"/>
            <a:ext cx="14294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Prishtinë, Kosovë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57348" y="4764498"/>
            <a:ext cx="4562177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Shëqir Dulahi Nr.5, 10000 Prishtinë — shërbim lokal me ekspertizë ndërkombëtare.</a:t>
            </a:r>
            <a:endParaRPr lang="en-US" sz="900" dirty="0"/>
          </a:p>
        </p:txBody>
      </p:sp>
      <p:pic>
        <p:nvPicPr>
          <p:cNvPr id="17" name="Image 64">
            <a:extLst>
              <a:ext uri="{FF2B5EF4-FFF2-40B4-BE49-F238E27FC236}">
                <a16:creationId xmlns:a16="http://schemas.microsoft.com/office/drawing/2014/main" id="{AE36F63B-1AF0-F769-7DE4-64F28E3B49B4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6144" y="82808"/>
            <a:ext cx="1734910" cy="460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349" y="385018"/>
            <a:ext cx="4008537" cy="357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Shërbimet Tona Kryesore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57349" y="953170"/>
            <a:ext cx="8229302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 kontraktor EPC me përvojë të gjatë, Elen Energy ofron një gamë të plotë shërbimesh — nga faza e projektimit e deri tek operimi dhe mirëmbajtja afatgjatë. Çdo projekt trajtohet me standarde teknike të larta, duke siguruar performancën maksimale dhe kthimin optimal të investimit për çdo klient.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49" y="1423392"/>
            <a:ext cx="1539999" cy="9517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349" y="2506861"/>
            <a:ext cx="1644774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Projektim dhe Inxhinieri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349" y="2748781"/>
            <a:ext cx="2655243" cy="879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Hartimi dhe inxhinierimi i sistemeve fotovoltaike të përshtatura sipas nevojave specifike të çdo objekti — rezidencial, komercial apo industrial. Analiza e detajuar e vendndodhjes, rrezatimit diellor dhe konsumit të energjisë.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304" y="1423392"/>
            <a:ext cx="1540073" cy="9518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44304" y="2506935"/>
            <a:ext cx="1490514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Furnizim dhe Instalim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3244304" y="2748855"/>
            <a:ext cx="2655317" cy="879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Furnizimi me pajisje cilësore dhe instalimi profesional i sistemeve solare — si ato mbi çati ashtu edhe ato të montuara në tokë. Ekipi ynë i certifikuar siguron instalim të sigurt dhe efikas brenda afateve të planifikuara.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334" y="1423392"/>
            <a:ext cx="1540073" cy="95183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1334" y="2506935"/>
            <a:ext cx="2074366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Sisteme BESS dhe Mikrorrjete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6031334" y="2748855"/>
            <a:ext cx="2655317" cy="879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Integrimi i sistemeve të ruajtjes së energjisë (BESS) dhe projektimi i mikrorrjeteve për pavarësi energjetike. Zgjidhje ideale për biznese dhe industri që kërkojnë furnizim të pandërprerë dhe stabilitet maksimal.</a:t>
            </a:r>
            <a:endParaRPr lang="en-US" sz="900" dirty="0"/>
          </a:p>
        </p:txBody>
      </p:sp>
      <p:sp>
        <p:nvSpPr>
          <p:cNvPr id="13" name="Shape 8"/>
          <p:cNvSpPr/>
          <p:nvPr/>
        </p:nvSpPr>
        <p:spPr>
          <a:xfrm>
            <a:off x="375047" y="3746599"/>
            <a:ext cx="4139803" cy="1011808"/>
          </a:xfrm>
          <a:prstGeom prst="roundRect">
            <a:avLst>
              <a:gd name="adj" fmla="val 8138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489347" y="3851970"/>
            <a:ext cx="2318519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Komisionim dhe Optimizim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489347" y="4136008"/>
            <a:ext cx="3911203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Testimi i plotë dhe vënia në punë e sistemeve solare, me kalibrim të detajuar për të arritur rendimentin maksimal të garantuar nga projekti.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4716214" y="3851970"/>
            <a:ext cx="2868216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Operim, Mirëmbajtje dhe Efikasitet</a:t>
            </a:r>
            <a:endParaRPr lang="en-US" sz="1100" dirty="0"/>
          </a:p>
        </p:txBody>
      </p:sp>
      <p:sp>
        <p:nvSpPr>
          <p:cNvPr id="17" name="Text 12"/>
          <p:cNvSpPr/>
          <p:nvPr/>
        </p:nvSpPr>
        <p:spPr>
          <a:xfrm>
            <a:off x="4716214" y="4136008"/>
            <a:ext cx="3975199" cy="527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Shërbime afatgjata të O&amp;M për të mbrojtur investimin tuaj, të kombinuara me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konsulencë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për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efiçencën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energjisë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dhe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zhvillim të strategjisë energjetike — duke ulur kostot operative dhe gjurmën e karbonit.</a:t>
            </a:r>
            <a:endParaRPr lang="en-US" sz="900" dirty="0"/>
          </a:p>
        </p:txBody>
      </p:sp>
      <p:pic>
        <p:nvPicPr>
          <p:cNvPr id="18" name="Image 64">
            <a:extLst>
              <a:ext uri="{FF2B5EF4-FFF2-40B4-BE49-F238E27FC236}">
                <a16:creationId xmlns:a16="http://schemas.microsoft.com/office/drawing/2014/main" id="{CCE94CED-48DC-813F-E3F0-77A4EDAAF07E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70396" y="4821554"/>
            <a:ext cx="968276" cy="2811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8654" y="340891"/>
            <a:ext cx="3419847" cy="327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Kontaktoni Elen Energy</a:t>
            </a:r>
            <a:endParaRPr lang="en-US" sz="2050" dirty="0"/>
          </a:p>
        </p:txBody>
      </p:sp>
      <p:sp>
        <p:nvSpPr>
          <p:cNvPr id="4" name="Text 1"/>
          <p:cNvSpPr/>
          <p:nvPr/>
        </p:nvSpPr>
        <p:spPr>
          <a:xfrm>
            <a:off x="418654" y="800398"/>
            <a:ext cx="4877693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Jeni të gatshëm të investoni në energjinë e së ardhmes? Ekipi ynë i ekspertëve është i disponueshëm për t'ju ofruar konsultim të personalizuar, analizë të fizibilitetit dhe propozim teknik pa asnjë detyrim. Nga shtëpitë familjare deri tek komplekset industriale, ne kemi zgjidhjen e duhur për ju.</a:t>
            </a:r>
            <a:endParaRPr lang="en-US" sz="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654" y="1517377"/>
            <a:ext cx="261640" cy="2616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0649" y="1517377"/>
            <a:ext cx="1308274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Adresa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790649" y="1733848"/>
            <a:ext cx="4505697" cy="308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Shëqir Dulahi Nr.5</a:t>
            </a:r>
            <a:endParaRPr lang="en-US" sz="8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10000 Prishtinë, Kosovë</a:t>
            </a:r>
            <a:endParaRPr lang="en-US" sz="8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654" y="2219251"/>
            <a:ext cx="261640" cy="2616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90649" y="2219251"/>
            <a:ext cx="1308274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Telefon / Faks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790649" y="2451944"/>
            <a:ext cx="4505697" cy="308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+383 (0) 38 220 563</a:t>
            </a:r>
            <a:endParaRPr lang="en-US" sz="8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+383 (0) 44 237 887</a:t>
            </a:r>
            <a:endParaRPr lang="en-US" sz="8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54" y="2921124"/>
            <a:ext cx="261640" cy="26164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90649" y="2921124"/>
            <a:ext cx="1308274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E-mail</a:t>
            </a:r>
            <a:endParaRPr lang="en-US" sz="1000" dirty="0"/>
          </a:p>
        </p:txBody>
      </p:sp>
      <p:sp>
        <p:nvSpPr>
          <p:cNvPr id="13" name="Text 7"/>
          <p:cNvSpPr/>
          <p:nvPr/>
        </p:nvSpPr>
        <p:spPr>
          <a:xfrm>
            <a:off x="790649" y="3137595"/>
            <a:ext cx="4505697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info@elen-ks.com</a:t>
            </a:r>
            <a:endParaRPr lang="en-US" sz="8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8654" y="3468588"/>
            <a:ext cx="261640" cy="26164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90649" y="3468588"/>
            <a:ext cx="1308274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Webfaqe</a:t>
            </a:r>
            <a:endParaRPr lang="en-US" sz="1000" dirty="0"/>
          </a:p>
        </p:txBody>
      </p:sp>
      <p:sp>
        <p:nvSpPr>
          <p:cNvPr id="16" name="Text 9"/>
          <p:cNvSpPr/>
          <p:nvPr/>
        </p:nvSpPr>
        <p:spPr>
          <a:xfrm>
            <a:off x="790649" y="3685059"/>
            <a:ext cx="4505697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www.elen-ks.com</a:t>
            </a:r>
            <a:endParaRPr lang="en-US" sz="800" dirty="0"/>
          </a:p>
        </p:txBody>
      </p:sp>
      <p:sp>
        <p:nvSpPr>
          <p:cNvPr id="17" name="Shape 10"/>
          <p:cNvSpPr/>
          <p:nvPr/>
        </p:nvSpPr>
        <p:spPr>
          <a:xfrm>
            <a:off x="418654" y="3938811"/>
            <a:ext cx="4877693" cy="863798"/>
          </a:xfrm>
          <a:prstGeom prst="roundRect">
            <a:avLst>
              <a:gd name="adj" fmla="val 5089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80" y="4092253"/>
            <a:ext cx="130820" cy="104626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758726" y="4053185"/>
            <a:ext cx="4432995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Pse të zgjidhni Elen Energy?</a:t>
            </a:r>
            <a:r>
              <a:rPr lang="en-US" sz="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 mbi tre dekada ekspertizë, ekip të çertifikuar dhe portofol të pasur projektesh në të gjithë Evropën Juglindore, Elen Energy është partneri juaj i besueshëm për çdo sfidë energjetike — nga instalimi i </a:t>
            </a:r>
            <a:r>
              <a:rPr lang="en-US" sz="8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parë</a:t>
            </a:r>
            <a:r>
              <a:rPr lang="en-US" sz="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solar deri tek zgjidhjet komplekse të infrastrukturës energjetike.</a:t>
            </a:r>
            <a:endParaRPr lang="en-US" sz="800" dirty="0"/>
          </a:p>
        </p:txBody>
      </p:sp>
      <p:pic>
        <p:nvPicPr>
          <p:cNvPr id="21" name="Image 64">
            <a:extLst>
              <a:ext uri="{FF2B5EF4-FFF2-40B4-BE49-F238E27FC236}">
                <a16:creationId xmlns:a16="http://schemas.microsoft.com/office/drawing/2014/main" id="{7104447E-A6CE-F122-7ABB-A57A005FDF9B}"/>
              </a:ext>
            </a:extLst>
          </p:cNvPr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70396" y="4821554"/>
            <a:ext cx="968276" cy="2811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501</Words>
  <Application>Microsoft Office PowerPoint</Application>
  <PresentationFormat>On-screen Show (16:9)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Inter Bold</vt:lpstr>
      <vt:lpstr>Inter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Eliesa Mavraj</cp:lastModifiedBy>
  <cp:revision>3</cp:revision>
  <dcterms:created xsi:type="dcterms:W3CDTF">2026-06-01T11:36:32Z</dcterms:created>
  <dcterms:modified xsi:type="dcterms:W3CDTF">2026-06-02T13:44:05Z</dcterms:modified>
</cp:coreProperties>
</file>