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embeddedFontLst>
    <p:embeddedFont>
      <p:font typeface="Inter" panose="020B0604020202020204" charset="0"/>
      <p:regular r:id="rId6"/>
    </p:embeddedFont>
    <p:embeddedFont>
      <p:font typeface="Inter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049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5" Type="http://schemas.openxmlformats.org/officeDocument/2006/relationships/image" Target="../media/image8.png"/><Relationship Id="rId4" Type="http://schemas.openxmlformats.org/officeDocument/2006/relationships/hyperlink" Target="mailto:kapitalx3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31455" y="1145344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KAPITAL X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051666" y="1687897"/>
            <a:ext cx="4722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Zgjidhje inovative inxhinierike dhe teknologjike për çdo projekt — me integritet, profesionalizëm dhe angazhim ndaj ekselencës.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4051666" y="2286335"/>
            <a:ext cx="2283842" cy="409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50+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4418304" y="2850692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Punonjës Ekspertë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051666" y="3118954"/>
            <a:ext cx="228384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Të shpërndarë në zona individuale në të gjithë Kosovën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490512" y="2286335"/>
            <a:ext cx="2283916" cy="409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15+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6857150" y="2850692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Vite Përvojë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90512" y="3118954"/>
            <a:ext cx="2283916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Shumë nga profesionistët tanë kanë mbi 15 vjet menaxhim projektesh komplekse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5185364" y="3808884"/>
            <a:ext cx="2283842" cy="409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300K€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5552002" y="437324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Xhiro Vjetore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185364" y="4641503"/>
            <a:ext cx="228384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Xhiro vjetore e arritur nga Kapital X, dëshmi e rritjes dhe besueshmërisë</a:t>
            </a:r>
            <a:endParaRPr lang="en-US" sz="950" dirty="0"/>
          </a:p>
        </p:txBody>
      </p:sp>
      <p:pic>
        <p:nvPicPr>
          <p:cNvPr id="14" name="Image 119">
            <a:extLst>
              <a:ext uri="{FF2B5EF4-FFF2-40B4-BE49-F238E27FC236}">
                <a16:creationId xmlns:a16="http://schemas.microsoft.com/office/drawing/2014/main" id="{FB945BAB-563F-0331-E58A-8FC1711F04BA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1644" y="67573"/>
            <a:ext cx="1097736" cy="7308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8379" y="416868"/>
            <a:ext cx="3509888" cy="381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Çfarë Ofrojmë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88379" y="1038746"/>
            <a:ext cx="8167241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Kapital X ofron gamë të plotë shërbimesh — nga faza e para-ndërtimit deri te konsulenca dhe mbikëqyrja e projektit — duke siguruar rezultate të larta pavarësisht shkallës së projektit.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79" y="1561654"/>
            <a:ext cx="1520875" cy="9399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88379" y="2651820"/>
            <a:ext cx="2600623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Inxhinieria e Sistemeve Energjetike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88379" y="2914650"/>
            <a:ext cx="2622203" cy="969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Stafi ynë i trajnuar me kujdes ofron dizajn të sistemeve energjetike dhe inxhinierike me standarde të larta ndërkombëtare. Kemi kapacitetin të trajtojmë projekte të çdo madhësie me të njëjtin nivel profesionalizmi.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824" y="1561654"/>
            <a:ext cx="1520875" cy="93992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60824" y="2651820"/>
            <a:ext cx="2360340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Shërbimet IT dhe Para-Ndërtimi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260824" y="2914650"/>
            <a:ext cx="2622277" cy="969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Ofrojmë shërbime të plota të sistemeve IT, përfshirë planifikimin para-ndërtimor, ndërtimin dhe konsulencën, të mbështetura nga udhëheqje e shëndoshë dhe staf i talentuar në terren dhe zyrë.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343" y="1561654"/>
            <a:ext cx="1520875" cy="93992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3343" y="2651820"/>
            <a:ext cx="2281312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Menaxhimi i Riskut dhe Siguria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33343" y="2914650"/>
            <a:ext cx="2622277" cy="969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Kapital X zbaton masa proaktive për zbutjen e riskut, shpërblen performancën e sigurtë dhe minimizon ndikimin mjedisor e social — duke siguruar ekzekutim rutinor pa incidente të regjistruara.</a:t>
            </a:r>
            <a:endParaRPr lang="en-US" sz="950" dirty="0"/>
          </a:p>
        </p:txBody>
      </p:sp>
      <p:sp>
        <p:nvSpPr>
          <p:cNvPr id="13" name="Shape 8"/>
          <p:cNvSpPr/>
          <p:nvPr/>
        </p:nvSpPr>
        <p:spPr>
          <a:xfrm>
            <a:off x="488379" y="4019104"/>
            <a:ext cx="8167241" cy="707529"/>
          </a:xfrm>
          <a:prstGeom prst="roundRect">
            <a:avLst>
              <a:gd name="adj" fmla="val 7249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419" y="4202981"/>
            <a:ext cx="152623" cy="12203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85081" y="4169792"/>
            <a:ext cx="7648501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Pavarësisht nëse projektet janë kapital i madh, i vogël apo të paketuara në hapësira të disiplinuara — Kapital X ka qasje të personalizuara për secilin, me të njëjtin nivel integritetin dhe angazhimit ndaj ekselencës.</a:t>
            </a:r>
            <a:endParaRPr lang="en-US" sz="950" dirty="0"/>
          </a:p>
        </p:txBody>
      </p:sp>
      <p:pic>
        <p:nvPicPr>
          <p:cNvPr id="16" name="Image 119">
            <a:extLst>
              <a:ext uri="{FF2B5EF4-FFF2-40B4-BE49-F238E27FC236}">
                <a16:creationId xmlns:a16="http://schemas.microsoft.com/office/drawing/2014/main" id="{6732F340-A33A-AEC3-6F2C-E6E51907DEE6}"/>
              </a:ext>
            </a:extLst>
          </p:cNvPr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33582" y="4847452"/>
            <a:ext cx="547007" cy="2960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4132" y="349672"/>
            <a:ext cx="3826371" cy="339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Pse të Zgjidhni Kapital X?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434132" y="878756"/>
            <a:ext cx="8709868" cy="162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Kur zgjidhni një kontraktor, është thelbësore të gjeni një partner që ul riskun, vepron me integritet dhe jep rezultate. Kapital X është ai partner.</a:t>
            </a:r>
            <a:endParaRPr lang="en-US" sz="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844" y="1148358"/>
            <a:ext cx="4104680" cy="96046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9777" y="1271141"/>
            <a:ext cx="2158380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Ekip i Kualifikuar dhe me Përvojë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99777" y="1497583"/>
            <a:ext cx="3801963" cy="488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Stafi ynë profesional me mbi 15 vjet përvojë në menaxhimin e projekteve komplekse garanton ekzekutim të besueshëm dhe të qëndrueshëm në çdo fazë të projektit.</a:t>
            </a:r>
            <a:endParaRPr lang="en-US" sz="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5189" y="1148358"/>
            <a:ext cx="4104680" cy="96046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785122" y="1271141"/>
            <a:ext cx="1722388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Zgjidhje të Personalizuara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4785122" y="1497583"/>
            <a:ext cx="3801963" cy="488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Kapital X ofron mjete dhe metoda ekzekutimi të "personalizuara" — duke u adaptuar ndaj nevojave unike të çdo projekti, pa kompromis në cilësi apo profesionalizëm.</a:t>
            </a:r>
            <a:endParaRPr lang="en-US" sz="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844" y="2203772"/>
            <a:ext cx="4104680" cy="96046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99777" y="2326556"/>
            <a:ext cx="2410197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Angazhim ndaj Sigurisë dhe Mjedisit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599777" y="2552998"/>
            <a:ext cx="3801963" cy="488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 zbatojmë standarde të larta sigurie dhe minimizojmë ndikimin mjedisor e social — duke u bërë zgjedhja e preferuar për çdo organizatë që vlerëson përgjegjësinë korporative.</a:t>
            </a:r>
            <a:endParaRPr lang="en-US" sz="8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5189" y="2203772"/>
            <a:ext cx="4104680" cy="96046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785122" y="2326556"/>
            <a:ext cx="1558975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Prani e Gjerë në Kosovë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4785122" y="2552998"/>
            <a:ext cx="3801963" cy="488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 mbi 50 punonjës të shpërndarë në zona individuale gjatë gjithë Kosovës, Kapital X ka kapacitetin operacional për t'u përgjigjur shpejtë dhe me efikasitet ku keni nevojë.</a:t>
            </a:r>
            <a:endParaRPr lang="en-US" sz="850" dirty="0"/>
          </a:p>
        </p:txBody>
      </p:sp>
      <p:sp>
        <p:nvSpPr>
          <p:cNvPr id="16" name="Shape 10"/>
          <p:cNvSpPr/>
          <p:nvPr/>
        </p:nvSpPr>
        <p:spPr>
          <a:xfrm>
            <a:off x="355997" y="3271019"/>
            <a:ext cx="4161755" cy="1522735"/>
          </a:xfrm>
          <a:prstGeom prst="roundRect">
            <a:avLst>
              <a:gd name="adj" fmla="val 5132"/>
            </a:avLst>
          </a:prstGeom>
          <a:solidFill>
            <a:srgbClr val="4950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464493" y="3365971"/>
            <a:ext cx="1813917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 Kontaktoni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464493" y="3630439"/>
            <a:ext cx="3944764" cy="8221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Kujtim Spahivogli, nr. 9</a:t>
            </a:r>
            <a:endParaRPr lang="en-US" sz="850" dirty="0"/>
          </a:p>
          <a:p>
            <a:pPr marL="0" indent="0" algn="l">
              <a:lnSpc>
                <a:spcPct val="125000"/>
              </a:lnSpc>
              <a:spcAft>
                <a:spcPts val="650"/>
              </a:spcAft>
              <a:buNone/>
            </a:pPr>
            <a:r>
              <a:rPr lang="en-US" sz="8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Prishtinë, Kosovë</a:t>
            </a:r>
            <a:endParaRPr lang="en-US" sz="8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Mob:</a:t>
            </a:r>
            <a:r>
              <a:rPr lang="en-US" sz="8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+383 (0) 49 340 800</a:t>
            </a:r>
            <a:endParaRPr lang="en-US" sz="8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E-mail:</a:t>
            </a:r>
            <a:r>
              <a:rPr lang="en-US" sz="8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kapitalx3@gmail.com</a:t>
            </a:r>
            <a:endParaRPr lang="en-US" sz="850" dirty="0"/>
          </a:p>
        </p:txBody>
      </p:sp>
      <p:sp>
        <p:nvSpPr>
          <p:cNvPr id="19" name="Text 13"/>
          <p:cNvSpPr/>
          <p:nvPr/>
        </p:nvSpPr>
        <p:spPr>
          <a:xfrm>
            <a:off x="4709145" y="3365971"/>
            <a:ext cx="198551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Gati për Bashkëpunim?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4709145" y="3630439"/>
            <a:ext cx="4005486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Kapital X është i gatshëm të mbështesë projektin tuaj të ardhshëm — nga koncepti fillestar deri te dorëzimi final. Kontaktoni ekipin tonë sot për të diskutuar si mund t'ju ndihmojmë të arrini objektivat tuaja me efikasitet, siguri dhe cilësi të garantuar.</a:t>
            </a:r>
            <a:endParaRPr lang="en-US" sz="850" dirty="0"/>
          </a:p>
        </p:txBody>
      </p:sp>
      <p:pic>
        <p:nvPicPr>
          <p:cNvPr id="21" name="Image 4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45" y="4388495"/>
            <a:ext cx="1156692" cy="298475"/>
          </a:xfrm>
          <a:prstGeom prst="rect">
            <a:avLst/>
          </a:prstGeom>
        </p:spPr>
      </p:pic>
      <p:pic>
        <p:nvPicPr>
          <p:cNvPr id="22" name="Image 119">
            <a:extLst>
              <a:ext uri="{FF2B5EF4-FFF2-40B4-BE49-F238E27FC236}">
                <a16:creationId xmlns:a16="http://schemas.microsoft.com/office/drawing/2014/main" id="{4A9EBA98-03B2-FD42-6F62-CCE7EF9E9704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33582" y="4847452"/>
            <a:ext cx="547007" cy="2960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484</Words>
  <Application>Microsoft Office PowerPoint</Application>
  <PresentationFormat>On-screen Show (16:9)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Inter Bold</vt:lpstr>
      <vt:lpstr>Inter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Eliesa Mavraj</cp:lastModifiedBy>
  <cp:revision>2</cp:revision>
  <dcterms:created xsi:type="dcterms:W3CDTF">2026-06-01T11:56:33Z</dcterms:created>
  <dcterms:modified xsi:type="dcterms:W3CDTF">2026-06-02T15:01:09Z</dcterms:modified>
</cp:coreProperties>
</file>